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  <p:sldId id="27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6CFB-EB50-4F97-9BA3-2DEE7BE2B932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E117-483C-4C07-AB2C-9452EE0BD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6CFB-EB50-4F97-9BA3-2DEE7BE2B932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E117-483C-4C07-AB2C-9452EE0BD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6CFB-EB50-4F97-9BA3-2DEE7BE2B932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E117-483C-4C07-AB2C-9452EE0BD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6CFB-EB50-4F97-9BA3-2DEE7BE2B932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E117-483C-4C07-AB2C-9452EE0BD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6CFB-EB50-4F97-9BA3-2DEE7BE2B932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E117-483C-4C07-AB2C-9452EE0BD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6CFB-EB50-4F97-9BA3-2DEE7BE2B932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E117-483C-4C07-AB2C-9452EE0BD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6CFB-EB50-4F97-9BA3-2DEE7BE2B932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E117-483C-4C07-AB2C-9452EE0BD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6CFB-EB50-4F97-9BA3-2DEE7BE2B932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E117-483C-4C07-AB2C-9452EE0BD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6CFB-EB50-4F97-9BA3-2DEE7BE2B932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E117-483C-4C07-AB2C-9452EE0BD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6CFB-EB50-4F97-9BA3-2DEE7BE2B932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E117-483C-4C07-AB2C-9452EE0BD6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6CFB-EB50-4F97-9BA3-2DEE7BE2B932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6BE117-483C-4C07-AB2C-9452EE0BD65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E16CFB-EB50-4F97-9BA3-2DEE7BE2B932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6BE117-483C-4C07-AB2C-9452EE0BD659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Pitný režim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cs-CZ" dirty="0" smtClean="0"/>
              <a:t>Zpracovali:</a:t>
            </a:r>
          </a:p>
          <a:p>
            <a:pPr algn="ctr"/>
            <a:endParaRPr lang="cs-CZ" dirty="0" smtClean="0"/>
          </a:p>
          <a:p>
            <a:pPr algn="ctr"/>
            <a:r>
              <a:rPr lang="cs-CZ" b="1" dirty="0" smtClean="0"/>
              <a:t>Sklenář Vojtěch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Sklenář Jiří</a:t>
            </a:r>
          </a:p>
          <a:p>
            <a:pPr algn="ctr"/>
            <a:r>
              <a:rPr lang="cs-CZ" b="1" dirty="0" smtClean="0"/>
              <a:t>Kondiční a výživový specialista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nevhodné přísady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sycení oxidem uhličitým→ bublinky zaplní žaludek a omezí objem vypitého nápoje a navíc nás obtěžuje říhání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tekutin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Pomerančový džus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Colové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nápoje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Voda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Energetické nápoje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Pomerančový džus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obsahuje relativně velké množství jednoduchý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sacharidů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→vhodné pít během snídaně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dávat přednost čerstvým pomerančům nebo z nich čerstvě vymačkané šťávě před šťávou z koncentrátu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bohatý na vitamín C, draslík,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foláty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další zdraví prospěšné živiny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vždy když kupujete džus, kupujte pouze 100%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co znamená šťáva z koncentrátu?</a:t>
            </a:r>
          </a:p>
          <a:p>
            <a:pPr>
              <a:buNone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- např. v Brazílii vypěstují pomeranče, ze kterých vymačkají šťávu, tato šťáva 	se zbaví vody, zamrazí se a pošle se do světa. Ve výrobně džusu se koncentrát 	rozmrazí, znovu se obohatí vodou a navíc se doplní o </a:t>
            </a:r>
            <a:r>
              <a:rPr lang="cs-CZ" sz="1800" i="1" dirty="0" err="1" smtClean="0">
                <a:latin typeface="Times New Roman" pitchFamily="18" charset="0"/>
                <a:cs typeface="Times New Roman" pitchFamily="18" charset="0"/>
              </a:rPr>
              <a:t>konzervanty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 a cukr</a:t>
            </a:r>
            <a:endParaRPr lang="cs-CZ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Colové</a:t>
            </a:r>
            <a:r>
              <a:rPr lang="cs-CZ" dirty="0" smtClean="0"/>
              <a:t> nápoje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také obsahují sacharidy, ale na rozdíl od džus mají minimum vitamínů a minerálů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většina těchto nápojů je přeslazených a obsahuje zbytečně velké množství jednoduchých cukrů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obsahují také kyselinu fosforečnou, která při nedostatečném přijmu vápníku může poškozovat kosti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kombinaci s lehce stravitelnými sacharidy v potravě (ovoce atd.) jsou ideálním způsobem jak doplnit tekutiny a energii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měla by tvořit kostru našeho pitného režimu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Energetické nápoje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obsahují zbytečně velké množství jednoduchých cukrů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obsahem kofeinu jsou srovnatelné s hrnkem kávy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účinky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taurinu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ženšenu nebo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yerba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maté jsou sporné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Alkohol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zpomaluje rychlost reakce, zhoršuje koordinaci ruka-oko, jemnou motoriku a rovnováhu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obsahuje málo sacharidů… př. malé pivo má pouze 14 g sacharidů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např. alkohol v pivě má diuretický účinek→ čím víc ho vypijete, tím víc vody vyloučíte→ to zákonitě ovlivní následující trénink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energie v alkoholu vede k nadváze + stimuluje pocit hladu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Dělení sportovních nápojů dle osmolality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A) Isotonické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B) Hypotonické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C) Hypertonické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pozn. co je to osmolalita?		</a:t>
            </a:r>
          </a:p>
          <a:p>
            <a:pPr marL="0" indent="0">
              <a:buNone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udává velikost osmotického tlaku v jednom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kilogramu roztoku 		(= velikost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osmotického tlaku látek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rozpuštěných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v 1 kg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vody)</a:t>
            </a:r>
          </a:p>
          <a:p>
            <a:pPr marL="0" indent="0">
              <a:buNone/>
            </a:pP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	- jednotkou je jeden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miniosmol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 na kg (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mOsmol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/kg)</a:t>
            </a:r>
          </a:p>
          <a:p>
            <a:pPr marL="0" indent="0">
              <a:buNone/>
            </a:pP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	-čím je vyšší, tím je daný nápoj „hustší“</a:t>
            </a:r>
          </a:p>
          <a:p>
            <a:pPr marL="0" indent="0">
              <a:buNone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-osmolalita tělních tekutin</a:t>
            </a:r>
          </a:p>
          <a:p>
            <a:pPr marL="0" indent="0">
              <a:buNone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	Muži 290±10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mOsmol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/kg</a:t>
            </a:r>
          </a:p>
          <a:p>
            <a:pPr marL="0" indent="0">
              <a:buNone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	Ženy 285±10 </a:t>
            </a:r>
            <a:r>
              <a:rPr lang="cs-CZ" sz="2000" i="1" dirty="0" err="1" smtClean="0">
                <a:latin typeface="Times New Roman" pitchFamily="18" charset="0"/>
                <a:cs typeface="Times New Roman" pitchFamily="18" charset="0"/>
              </a:rPr>
              <a:t>mOsmol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/kg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2308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Isotonické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osmolalita je stejná jako u tělesných tekutin    			(290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mOsmol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/kg)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vhodné při vysoce intenzivních výkonech trvajících max. 1 hodinu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po ukončení fyzické aktivity ve fázi regenerace jako první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dodávka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tekutin, energie a minerálů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není vhodný pro běžnou konzumaci→ může dojít k narušení osmotické rovnováhy mezi mimobuněčnou tekutinou a tekutinou v buňce</a:t>
            </a:r>
          </a:p>
        </p:txBody>
      </p:sp>
    </p:spTree>
    <p:extLst>
      <p:ext uri="{BB962C8B-B14F-4D97-AF65-F5344CB8AC3E}">
        <p14:creationId xmlns="" xmlns:p14="http://schemas.microsoft.com/office/powerpoint/2010/main" val="3688126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Hypotonické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osmolalita je nižší než u tělesných tekutin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smolalita ≤ 250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mOsmol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/kg)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vhodné při aktivitách delších než 60 minut</a:t>
            </a:r>
          </a:p>
        </p:txBody>
      </p:sp>
    </p:spTree>
    <p:extLst>
      <p:ext uri="{BB962C8B-B14F-4D97-AF65-F5344CB8AC3E}">
        <p14:creationId xmlns="" xmlns:p14="http://schemas.microsoft.com/office/powerpoint/2010/main" val="2953257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vody v těle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krvi transportuje glukózu, kyslík a tuky do pracujících svalů a odvádí odpadní látky, jako oxid uhličitý a kyselinu mléčnou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moči eliminuje metabolické odpadní produkty… čím tmavší moč, tím je jich více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potu odvádí teplo tvořené při svalové činnosti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C) Hypertonické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osmolalita je větší než u tělesných tekutin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smolalita ≥ 340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mOsmol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/kg)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drtivé většině případů je jeho využití ve sportu nevhodné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oužití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těchto nápojů je vhodné ve fázích velkého vyčerpání zásob elektrolytů, ale nikdy ne v průběhu fyzické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zátěže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9840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sportovní nápoj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suroviny:	50g cukru 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¼ čajové lžičky soli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60ml horké vody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60ml pomerančového džusu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2 polévkové lžíce citronové šťávy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850ml studené vody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postup: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na dně láhve rozpusťte cukr a sůl 				v horké vodě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přidejte džus, citronovou šťávu a zbytek vody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ochlaďte</a:t>
            </a:r>
          </a:p>
        </p:txBody>
      </p:sp>
    </p:spTree>
    <p:extLst>
      <p:ext uri="{BB962C8B-B14F-4D97-AF65-F5344CB8AC3E}">
        <p14:creationId xmlns="" xmlns:p14="http://schemas.microsoft.com/office/powerpoint/2010/main" val="3585348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CLARK, Nancy.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Sportovní výživa: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2009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lekarna</a:t>
            </a:r>
            <a:r>
              <a:rPr lang="cs-CZ" dirty="0" smtClean="0"/>
              <a:t>-doma.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</a:p>
          <a:p>
            <a:r>
              <a:rPr lang="cs-CZ" dirty="0" smtClean="0"/>
              <a:t>HRUBÝ, Stanislav. </a:t>
            </a:r>
            <a:r>
              <a:rPr lang="cs-CZ" i="1" dirty="0" smtClean="0"/>
              <a:t>Pitný režim sportujících</a:t>
            </a:r>
            <a:r>
              <a:rPr lang="cs-CZ" dirty="0" smtClean="0"/>
              <a:t>: Československý svaz tělesné výchovy. Český ústřední výbor, 1987</a:t>
            </a:r>
          </a:p>
          <a:p>
            <a:r>
              <a:rPr lang="cs-CZ" dirty="0" smtClean="0"/>
              <a:t>http://velkesvaly.cz/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nutrend.cz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/poradna/</a:t>
            </a:r>
            <a:r>
              <a:rPr lang="cs-CZ" dirty="0" err="1" smtClean="0"/>
              <a:t>videoporadna</a:t>
            </a:r>
            <a:r>
              <a:rPr lang="cs-CZ" dirty="0" smtClean="0"/>
              <a:t>/default.</a:t>
            </a:r>
            <a:r>
              <a:rPr lang="cs-CZ" smtClean="0"/>
              <a:t>aspx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je nutné pít?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Protože během výkonu se potíme a potem ztrácíme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vodu.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Protože při nedostatku tekutin může dojít k přehřátí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organismu.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Protože ztrátou vody krev houstne a transport živin v krvi je daleko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složitější.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Protože při nedostatku vody hůře pracuje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mozek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klesá schopnost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koncentrace.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pít před výkonem?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průběhu 4 hodin před výkonem je dobré vypít 5-7ml tekutiny na 1kg tělesné hmotnosti (př. 60kg hokejista by měl vypít 300-420ml) a těsně před výkonem (10-15 minut) je dobré vypít dalších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200-400ml.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Není nutné se tekutinami zbytečně předzásobit, protože nadbytek tekutin bude stejně vyloučen, jelikož tělo vstřebá pouze tolik tekutin, kolik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potřebuje.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pít během výkonu?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Smyslem je zabránit nadměrné ztrátě tekutin…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dehydrataci.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Nutné pít pravidelně po malých dávkách u déle trvajících činností, aby nedošlo k poklesu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výkonu.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Nespoléhejte jen na pocit žízně, ten se totiž dá potlačit, a sám o sobě se dostaví až po určité ztrátě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tekutin.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důležité trénovat pití adekvátního množství tekutin během výkonu, aby si organismu na tekutiny v žaludku zvykl a nedocházelo ke „šplouchání“ v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žaludku.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pít během výkonu?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Nápoj by měl obsahovat 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Sodík = stimulace žízně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Draslík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Sacharid = získání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energie.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tzn. nápoj by měl obsahovat 110-170mg sodíku, 20-50mg draslíku a 12-24g sacharidů na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250ml.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pít po výkonu?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Smyslem je doplnění ztrát tekutin a elektrolytů(sodík,draslík atd..) po výkonu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Úbytek 1kg hmotnosti by měl být doplněn z 80-100%      = 0,8-1 l tekutin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Rehydrataci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lze urychlit vypitím asi 1,5 l tekutin na 1kg ztracené tělesné hmotnosti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lepší doplňovat tekutiny po malých dávkách a častěji než velkým množstvím najednou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!důležité je zjistit si své ztráty tekutin vlivem pocení!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- nahý se zvážit před a po tréninku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by měl obsahovat sportovní nápoj?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Základem je: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dobrá chuť- více ho pak vypijete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sodík- rovnováha tekutin v těle a stimulace pocitu žízně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sacharidy- obsah asi 12-24g na 250ml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nadbytek zhoršuje vstřebávání</a:t>
            </a:r>
          </a:p>
          <a:p>
            <a:pPr marL="1371600" lvl="2" indent="-45720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nedostatek nemá žádný energetický význam</a:t>
            </a:r>
          </a:p>
          <a:p>
            <a:pPr marL="1371600" lvl="2" indent="-45720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 déle trvajících výkonech je důležitě kombinovat</a:t>
            </a:r>
          </a:p>
          <a:p>
            <a:pPr marL="1371600" lvl="2" indent="-45720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sacharidy ze sport. nápojů se sacharidy z různých</a:t>
            </a:r>
          </a:p>
          <a:p>
            <a:pPr marL="1371600" lvl="2" indent="-45720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potravin (nejlépe lehce stravitelných)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sporné přísady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vitamíny- během výkonu nemají čas se dostatečně rychle vstřebat, aby měly význam 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kofein- může podpořit, ale i snížit výkon</a:t>
            </a:r>
          </a:p>
          <a:p>
            <a:pPr lvl="1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(stimulující účinek je sporný, záleží na daném jedinci, jak na něj kofein 	působí → místo hrnku kafe na posilnění a zahnání únavy je mnohem lepší si 	dopřát dostatečně dlouhý odpočinek)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draslík, vápník, hořčík a další minerály</a:t>
            </a:r>
          </a:p>
          <a:p>
            <a:pPr lvl="2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potem se jich ztrácí relativně málo, lze je doplnit ovocem, zeleninou atd.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473</TotalTime>
  <Words>716</Words>
  <Application>Microsoft Office PowerPoint</Application>
  <PresentationFormat>Předvádění na obrazovce (4:3)</PresentationFormat>
  <Paragraphs>125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Tok</vt:lpstr>
      <vt:lpstr>Pitný režim</vt:lpstr>
      <vt:lpstr>Význam vody v těle</vt:lpstr>
      <vt:lpstr>Proč je nutné pít?</vt:lpstr>
      <vt:lpstr>Jak pít před výkonem?</vt:lpstr>
      <vt:lpstr>Jak pít během výkonu?</vt:lpstr>
      <vt:lpstr>Co pít během výkonu?</vt:lpstr>
      <vt:lpstr>Jak pít po výkonu?</vt:lpstr>
      <vt:lpstr>Co by měl obsahovat sportovní nápoj?</vt:lpstr>
      <vt:lpstr>Snímek 9</vt:lpstr>
      <vt:lpstr>Snímek 10</vt:lpstr>
      <vt:lpstr>Výběr tekutin</vt:lpstr>
      <vt:lpstr>Pomerančový džus</vt:lpstr>
      <vt:lpstr>Colové nápoje</vt:lpstr>
      <vt:lpstr>Voda</vt:lpstr>
      <vt:lpstr>Energetické nápoje</vt:lpstr>
      <vt:lpstr>Alkohol</vt:lpstr>
      <vt:lpstr>Dělení sportovních nápojů dle osmolality</vt:lpstr>
      <vt:lpstr>A) Isotonické</vt:lpstr>
      <vt:lpstr>B) Hypotonické</vt:lpstr>
      <vt:lpstr>C) Hypertonické</vt:lpstr>
      <vt:lpstr>Domácí sportovní nápoj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Pitný režim</dc:title>
  <dc:creator>user</dc:creator>
  <cp:lastModifiedBy>brankar</cp:lastModifiedBy>
  <cp:revision>31</cp:revision>
  <dcterms:created xsi:type="dcterms:W3CDTF">2013-07-31T18:00:00Z</dcterms:created>
  <dcterms:modified xsi:type="dcterms:W3CDTF">2013-08-30T12:45:51Z</dcterms:modified>
</cp:coreProperties>
</file>